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6"/>
  </p:notesMasterIdLst>
  <p:sldIdLst>
    <p:sldId id="301" r:id="rId2"/>
    <p:sldId id="256" r:id="rId3"/>
    <p:sldId id="261" r:id="rId4"/>
    <p:sldId id="259" r:id="rId5"/>
    <p:sldId id="260" r:id="rId6"/>
    <p:sldId id="257" r:id="rId7"/>
    <p:sldId id="262" r:id="rId8"/>
    <p:sldId id="280" r:id="rId9"/>
    <p:sldId id="281" r:id="rId10"/>
    <p:sldId id="270" r:id="rId11"/>
    <p:sldId id="271" r:id="rId12"/>
    <p:sldId id="272" r:id="rId13"/>
    <p:sldId id="273" r:id="rId14"/>
    <p:sldId id="299" r:id="rId15"/>
    <p:sldId id="274" r:id="rId16"/>
    <p:sldId id="275" r:id="rId17"/>
    <p:sldId id="276" r:id="rId18"/>
    <p:sldId id="277" r:id="rId19"/>
    <p:sldId id="278" r:id="rId20"/>
    <p:sldId id="279" r:id="rId21"/>
    <p:sldId id="285" r:id="rId22"/>
    <p:sldId id="286" r:id="rId23"/>
    <p:sldId id="287" r:id="rId24"/>
    <p:sldId id="289" r:id="rId25"/>
    <p:sldId id="290" r:id="rId26"/>
    <p:sldId id="291" r:id="rId27"/>
    <p:sldId id="294" r:id="rId28"/>
    <p:sldId id="293" r:id="rId29"/>
    <p:sldId id="295" r:id="rId30"/>
    <p:sldId id="296" r:id="rId31"/>
    <p:sldId id="292" r:id="rId32"/>
    <p:sldId id="297" r:id="rId33"/>
    <p:sldId id="298" r:id="rId34"/>
    <p:sldId id="300" r:id="rId35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66"/>
    <a:srgbClr val="00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97" autoAdjust="0"/>
    <p:restoredTop sz="83309" autoAdjust="0"/>
  </p:normalViewPr>
  <p:slideViewPr>
    <p:cSldViewPr>
      <p:cViewPr varScale="1">
        <p:scale>
          <a:sx n="76" d="100"/>
          <a:sy n="76" d="100"/>
        </p:scale>
        <p:origin x="-1770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B32DB5-DA7D-47E5-88D6-3C7D5746AB7E}" type="datetimeFigureOut">
              <a:rPr lang="de-DE" smtClean="0"/>
              <a:t>30.06.2015</a:t>
            </a:fld>
            <a:endParaRPr lang="de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D3B0DC-62BC-4551-B235-AB1C70638098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537238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Hello, welcome to our presentation. We are:</a:t>
            </a:r>
            <a:r>
              <a:rPr lang="de-DE" baseline="0" dirty="0" smtClean="0"/>
              <a:t> Niklas Burrichter – our Manager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D3B0DC-62BC-4551-B235-AB1C70638098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809950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With all their might they fought their way to the dome and victory was near. 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D3B0DC-62BC-4551-B235-AB1C70638098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684076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Yet in the last moment, as their creation, the </a:t>
            </a:r>
            <a:r>
              <a:rPr lang="en-US" dirty="0" err="1" smtClean="0"/>
              <a:t>mecha</a:t>
            </a:r>
            <a:r>
              <a:rPr lang="en-US" dirty="0" smtClean="0"/>
              <a:t> god came to break through the dome’s outer shell, the power he unveiled was so enormous, that he broke apart.   </a:t>
            </a:r>
          </a:p>
          <a:p>
            <a:r>
              <a:rPr lang="en-US" smtClean="0"/>
              <a:t>The remainders of his body, unseen through the heat of battle, still got inside and out of them the last hope to bring an end to the cycle of destruction. </a:t>
            </a:r>
          </a:p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D3B0DC-62BC-4551-B235-AB1C70638098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747725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Visual Development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D3B0DC-62BC-4551-B235-AB1C70638098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66432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The core gameplay loop is quite simple: Player A needs to progress in a direction he can‘t reach without help. 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D3B0DC-62BC-4551-B235-AB1C70638098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44425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Player A jumps in that direction.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D3B0DC-62BC-4551-B235-AB1C70638098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19466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Player B „catches“ him by placing a block underneath him.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D3B0DC-62BC-4551-B235-AB1C70638098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862508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As soon as he lands the block underneath him starts to disappear...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D3B0DC-62BC-4551-B235-AB1C70638098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816552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...</a:t>
            </a:r>
            <a:r>
              <a:rPr lang="en-US" dirty="0" smtClean="0"/>
              <a:t> which forces Player A to jump again.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D3B0DC-62BC-4551-B235-AB1C70638098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350592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And to repeat the whole process anew.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D3B0DC-62BC-4551-B235-AB1C70638098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3898308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D3B0DC-62BC-4551-B235-AB1C70638098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389830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Emilia Nilges</a:t>
            </a:r>
            <a:r>
              <a:rPr lang="de-DE" baseline="0" dirty="0" smtClean="0"/>
              <a:t> – our Lead Artist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D3B0DC-62BC-4551-B235-AB1C70638098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631594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D3B0DC-62BC-4551-B235-AB1C70638098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4471951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D3B0DC-62BC-4551-B235-AB1C70638098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2732232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D3B0DC-62BC-4551-B235-AB1C70638098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2732232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 achieve this goal we used Game Maker: Studio as a game engine. </a:t>
            </a:r>
            <a:r>
              <a:rPr lang="en-US" dirty="0" err="1" smtClean="0"/>
              <a:t>SourceTree</a:t>
            </a:r>
            <a:r>
              <a:rPr lang="en-US" dirty="0" smtClean="0"/>
              <a:t> for source control and in the art department we used Photoshop and Paint tool </a:t>
            </a:r>
            <a:r>
              <a:rPr lang="en-US" dirty="0" err="1" smtClean="0"/>
              <a:t>sai</a:t>
            </a:r>
            <a:r>
              <a:rPr lang="en-US" dirty="0" smtClean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D3B0DC-62BC-4551-B235-AB1C70638098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3898308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D3B0DC-62BC-4551-B235-AB1C70638098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3898308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D3B0DC-62BC-4551-B235-AB1C70638098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3898308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Bossbattles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D3B0DC-62BC-4551-B235-AB1C70638098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3898308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Add</a:t>
            </a:r>
            <a:r>
              <a:rPr lang="en-US" baseline="0" dirty="0" smtClean="0"/>
              <a:t> collectibles because they make everything better.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D3B0DC-62BC-4551-B235-AB1C70638098}" type="slidenum">
              <a:rPr lang="de-DE" smtClean="0"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3898308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 animated Intro would be great.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D3B0DC-62BC-4551-B235-AB1C70638098}" type="slidenum">
              <a:rPr lang="de-DE" smtClean="0"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3898308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Design Document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D3B0DC-62BC-4551-B235-AB1C70638098}" type="slidenum">
              <a:rPr lang="de-DE" smtClean="0"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389830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Niklas</a:t>
            </a:r>
            <a:r>
              <a:rPr lang="de-DE" baseline="0" dirty="0" smtClean="0"/>
              <a:t> Weber – our Vision Keeper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D3B0DC-62BC-4551-B235-AB1C70638098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3435239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Keeping it small.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D3B0DC-62BC-4551-B235-AB1C70638098}" type="slidenum">
              <a:rPr lang="de-DE" smtClean="0"/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3898308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Better organization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D3B0DC-62BC-4551-B235-AB1C70638098}" type="slidenum">
              <a:rPr lang="de-DE" smtClean="0"/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3898308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 animated Intro would be great.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D3B0DC-62BC-4551-B235-AB1C70638098}" type="slidenum">
              <a:rPr lang="de-DE" smtClean="0"/>
              <a:t>34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389830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And Daniel Bosselmann – our Lead Programmer.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D3B0DC-62BC-4551-B235-AB1C70638098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953804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And we made this game. Cocotona is a Co-op Jump ‘n‘ Run targeted</a:t>
            </a:r>
            <a:r>
              <a:rPr lang="de-DE" baseline="0" dirty="0" smtClean="0"/>
              <a:t> at players of the age 12plus </a:t>
            </a:r>
            <a:r>
              <a:rPr lang="de-DE" dirty="0" smtClean="0"/>
              <a:t>for the pc with a unique control</a:t>
            </a:r>
            <a:r>
              <a:rPr lang="de-DE" baseline="0" dirty="0" smtClean="0"/>
              <a:t> sheme in which...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D3B0DC-62BC-4551-B235-AB1C70638098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312721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… you travel </a:t>
            </a:r>
            <a:r>
              <a:rPr lang="en-US" dirty="0" smtClean="0"/>
              <a:t>as a robot or his companion drone through old mountain ruins and futuristic cyberpunk cities to reach your goal and find your one true destiny.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D3B0DC-62BC-4551-B235-AB1C70638098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30990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an alternate cyberpunk future set in the Aztec mythology once again the powers of the world have shifted: The </a:t>
            </a:r>
            <a:r>
              <a:rPr lang="en-US" dirty="0" err="1" smtClean="0"/>
              <a:t>cybergods</a:t>
            </a:r>
            <a:r>
              <a:rPr lang="en-US" dirty="0" smtClean="0"/>
              <a:t>, creators of civilization, broke apart in conflicts and caused the structures of the world to collapse.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D3B0DC-62BC-4551-B235-AB1C70638098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387659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One, just one remainder of their kind separated and holed himself up under his almost impenetrable dome to start a new creation of his very own…</a:t>
            </a:r>
          </a:p>
          <a:p>
            <a:r>
              <a:rPr lang="en-US" dirty="0" smtClean="0"/>
              <a:t>The war of the gods ended. But not everything outside was dead. </a:t>
            </a:r>
          </a:p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D3B0DC-62BC-4551-B235-AB1C70638098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747820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Beyond the dome some ingenious human beings survived and band together to seize their opportunity to break the cycle of destruction. From the remainders found on the battlefield  they created a god of their own to send against their enemies. </a:t>
            </a:r>
          </a:p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D3B0DC-62BC-4551-B235-AB1C70638098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747820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de-D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64F1CC-C768-46DF-90D9-B79905C440B9}" type="datetimeFigureOut">
              <a:rPr lang="de-DE" smtClean="0"/>
              <a:t>30.06.2015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8F9B8-807C-45EA-9705-F4E2AFE2BAF9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588795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64F1CC-C768-46DF-90D9-B79905C440B9}" type="datetimeFigureOut">
              <a:rPr lang="de-DE" smtClean="0"/>
              <a:t>30.06.2015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8F9B8-807C-45EA-9705-F4E2AFE2BAF9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479286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64F1CC-C768-46DF-90D9-B79905C440B9}" type="datetimeFigureOut">
              <a:rPr lang="de-DE" smtClean="0"/>
              <a:t>30.06.2015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8F9B8-807C-45EA-9705-F4E2AFE2BAF9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228473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64F1CC-C768-46DF-90D9-B79905C440B9}" type="datetimeFigureOut">
              <a:rPr lang="de-DE" smtClean="0"/>
              <a:t>30.06.2015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8F9B8-807C-45EA-9705-F4E2AFE2BAF9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701168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64F1CC-C768-46DF-90D9-B79905C440B9}" type="datetimeFigureOut">
              <a:rPr lang="de-DE" smtClean="0"/>
              <a:t>30.06.2015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8F9B8-807C-45EA-9705-F4E2AFE2BAF9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216191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64F1CC-C768-46DF-90D9-B79905C440B9}" type="datetimeFigureOut">
              <a:rPr lang="de-DE" smtClean="0"/>
              <a:t>30.06.2015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8F9B8-807C-45EA-9705-F4E2AFE2BAF9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845200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64F1CC-C768-46DF-90D9-B79905C440B9}" type="datetimeFigureOut">
              <a:rPr lang="de-DE" smtClean="0"/>
              <a:t>30.06.2015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8F9B8-807C-45EA-9705-F4E2AFE2BAF9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150814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64F1CC-C768-46DF-90D9-B79905C440B9}" type="datetimeFigureOut">
              <a:rPr lang="de-DE" smtClean="0"/>
              <a:t>30.06.2015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8F9B8-807C-45EA-9705-F4E2AFE2BAF9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230980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64F1CC-C768-46DF-90D9-B79905C440B9}" type="datetimeFigureOut">
              <a:rPr lang="de-DE" smtClean="0"/>
              <a:t>30.06.2015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8F9B8-807C-45EA-9705-F4E2AFE2BAF9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301063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64F1CC-C768-46DF-90D9-B79905C440B9}" type="datetimeFigureOut">
              <a:rPr lang="de-DE" smtClean="0"/>
              <a:t>30.06.2015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8F9B8-807C-45EA-9705-F4E2AFE2BAF9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286316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64F1CC-C768-46DF-90D9-B79905C440B9}" type="datetimeFigureOut">
              <a:rPr lang="de-DE" smtClean="0"/>
              <a:t>30.06.2015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8F9B8-807C-45EA-9705-F4E2AFE2BAF9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471085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64F1CC-C768-46DF-90D9-B79905C440B9}" type="datetimeFigureOut">
              <a:rPr lang="de-DE" smtClean="0"/>
              <a:t>30.06.2015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08F9B8-807C-45EA-9705-F4E2AFE2BAF9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930163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5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6.gi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8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52633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Picture 3" descr="C:\Users\Ellen\Desktop\C62c8c00941568885d466a0c8265955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147464"/>
            <a:ext cx="4539804" cy="6203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9506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4294967295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908720"/>
            <a:ext cx="8448675" cy="4752975"/>
          </a:xfrm>
        </p:spPr>
      </p:pic>
    </p:spTree>
    <p:extLst>
      <p:ext uri="{BB962C8B-B14F-4D97-AF65-F5344CB8AC3E}">
        <p14:creationId xmlns:p14="http://schemas.microsoft.com/office/powerpoint/2010/main" val="1284384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4294967295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908720"/>
            <a:ext cx="8464103" cy="4752528"/>
          </a:xfrm>
        </p:spPr>
      </p:pic>
    </p:spTree>
    <p:extLst>
      <p:ext uri="{BB962C8B-B14F-4D97-AF65-F5344CB8AC3E}">
        <p14:creationId xmlns:p14="http://schemas.microsoft.com/office/powerpoint/2010/main" val="1220771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e-DE" sz="8800" dirty="0" smtClean="0"/>
              <a:t>DEMO</a:t>
            </a:r>
            <a:endParaRPr lang="de-DE" sz="88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22" y="1600200"/>
            <a:ext cx="8046156" cy="4525963"/>
          </a:xfrm>
        </p:spPr>
      </p:pic>
    </p:spTree>
    <p:extLst>
      <p:ext uri="{BB962C8B-B14F-4D97-AF65-F5344CB8AC3E}">
        <p14:creationId xmlns:p14="http://schemas.microsoft.com/office/powerpoint/2010/main" val="551063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1229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50"/>
            <a:ext cx="9220929" cy="69129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13670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e-DE" sz="7200" dirty="0" smtClean="0"/>
              <a:t>Core Gameplay Loop</a:t>
            </a:r>
            <a:endParaRPr lang="de-DE" sz="7200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916832"/>
            <a:ext cx="8712968" cy="32315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44478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e-DE" sz="7200" dirty="0" smtClean="0"/>
              <a:t>Core Gameplay Loop</a:t>
            </a:r>
            <a:endParaRPr lang="de-DE" sz="7200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916832"/>
            <a:ext cx="8712968" cy="3243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37419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e-DE" sz="7200" dirty="0" smtClean="0"/>
              <a:t>Core Gameplay Loop</a:t>
            </a:r>
            <a:endParaRPr lang="de-DE" sz="72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772816"/>
            <a:ext cx="8712968" cy="34052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91609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e-DE" sz="7200" dirty="0" smtClean="0"/>
              <a:t>Core Gameplay Loop</a:t>
            </a:r>
            <a:endParaRPr lang="de-DE" sz="720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772816"/>
            <a:ext cx="8702383" cy="3405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27324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e-DE" sz="7200" dirty="0" smtClean="0"/>
              <a:t>Core Gameplay Loop</a:t>
            </a:r>
            <a:endParaRPr lang="de-DE" sz="7200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19" y="1772816"/>
            <a:ext cx="8712969" cy="34221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81698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404664"/>
            <a:ext cx="8291264" cy="864096"/>
          </a:xfrm>
        </p:spPr>
        <p:txBody>
          <a:bodyPr>
            <a:noAutofit/>
          </a:bodyPr>
          <a:lstStyle/>
          <a:p>
            <a:r>
              <a:rPr lang="de-DE" sz="5400" dirty="0" smtClean="0"/>
              <a:t>Niklas „Manager“ Burrichter</a:t>
            </a:r>
            <a:endParaRPr lang="de-DE" sz="5400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>
          <a:xfrm>
            <a:off x="457200" y="1484784"/>
            <a:ext cx="4978896" cy="4896544"/>
          </a:xfrm>
        </p:spPr>
        <p:txBody>
          <a:bodyPr>
            <a:no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de-DE" sz="3600" dirty="0" smtClean="0"/>
              <a:t>Manager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de-DE" sz="3600" dirty="0" smtClean="0"/>
              <a:t>Level design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de-DE" sz="3600" dirty="0" smtClean="0"/>
              <a:t>Implementation of art assets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de-DE" sz="3600" dirty="0" smtClean="0"/>
              <a:t>Power up design &amp; programming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de-DE" sz="3600" dirty="0" smtClean="0"/>
              <a:t>Audio design &amp; programming 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912" y="1268760"/>
            <a:ext cx="5111750" cy="5111750"/>
          </a:xfrm>
        </p:spPr>
      </p:pic>
    </p:spTree>
    <p:extLst>
      <p:ext uri="{BB962C8B-B14F-4D97-AF65-F5344CB8AC3E}">
        <p14:creationId xmlns:p14="http://schemas.microsoft.com/office/powerpoint/2010/main" val="273806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e-DE" sz="7200" dirty="0" smtClean="0"/>
              <a:t>Core Gameplay Loop</a:t>
            </a:r>
            <a:endParaRPr lang="de-DE" sz="7200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342" y="1772816"/>
            <a:ext cx="8657378" cy="3384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26592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251520" y="1196752"/>
            <a:ext cx="8640960" cy="4104455"/>
          </a:xfrm>
        </p:spPr>
        <p:txBody>
          <a:bodyPr>
            <a:noAutofit/>
          </a:bodyPr>
          <a:lstStyle/>
          <a:p>
            <a:r>
              <a:rPr lang="de-DE" sz="16600" dirty="0" smtClean="0"/>
              <a:t>4 – 2 – 1 </a:t>
            </a:r>
            <a:endParaRPr lang="de-DE" sz="16600" dirty="0"/>
          </a:p>
        </p:txBody>
      </p:sp>
      <p:sp>
        <p:nvSpPr>
          <p:cNvPr id="10" name="Subtitle 9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17066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3000" t="-6000" r="-3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404664"/>
            <a:ext cx="8229600" cy="1143000"/>
          </a:xfrm>
          <a:noFill/>
        </p:spPr>
        <p:txBody>
          <a:bodyPr/>
          <a:lstStyle/>
          <a:p>
            <a:r>
              <a:rPr lang="de-DE" dirty="0" smtClean="0">
                <a:solidFill>
                  <a:srgbClr val="92D050"/>
                </a:solidFill>
                <a:latin typeface="V5 Prophit" pitchFamily="2" charset="0"/>
              </a:rPr>
              <a:t>4 – 2 - 1</a:t>
            </a:r>
            <a:endParaRPr lang="de-DE" dirty="0">
              <a:solidFill>
                <a:srgbClr val="92D050"/>
              </a:solidFill>
              <a:latin typeface="V5 Prophit" pitchFamily="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63688" y="1988840"/>
            <a:ext cx="5770984" cy="2016224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de-DE" sz="6600" dirty="0" smtClean="0">
                <a:solidFill>
                  <a:srgbClr val="92D050"/>
                </a:solidFill>
                <a:latin typeface="V5 Prophit" pitchFamily="2" charset="0"/>
              </a:rPr>
              <a:t>4 EDGES OF THE SCREEN</a:t>
            </a:r>
            <a:endParaRPr lang="de-DE" sz="6600" dirty="0">
              <a:solidFill>
                <a:srgbClr val="92D050"/>
              </a:solidFill>
              <a:latin typeface="V5 Prophi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5839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5736" y="692696"/>
            <a:ext cx="5486400" cy="566738"/>
          </a:xfrm>
        </p:spPr>
        <p:txBody>
          <a:bodyPr>
            <a:noAutofit/>
          </a:bodyPr>
          <a:lstStyle/>
          <a:p>
            <a:r>
              <a:rPr lang="de-DE" sz="8000" dirty="0" smtClean="0">
                <a:solidFill>
                  <a:schemeClr val="bg1"/>
                </a:solidFill>
                <a:latin typeface="V5 Prophit" pitchFamily="2" charset="0"/>
              </a:rPr>
              <a:t>4 – 2 – 1 </a:t>
            </a:r>
            <a:endParaRPr lang="de-DE" sz="8000" dirty="0">
              <a:solidFill>
                <a:schemeClr val="bg1"/>
              </a:solidFill>
              <a:latin typeface="V5 Prophit" pitchFamily="2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>
          <a:xfrm>
            <a:off x="395536" y="5157192"/>
            <a:ext cx="8496944" cy="936104"/>
          </a:xfrm>
        </p:spPr>
        <p:txBody>
          <a:bodyPr>
            <a:noAutofit/>
          </a:bodyPr>
          <a:lstStyle/>
          <a:p>
            <a:pPr algn="ctr"/>
            <a:r>
              <a:rPr lang="de-DE" sz="4800" dirty="0" smtClean="0">
                <a:solidFill>
                  <a:schemeClr val="bg1"/>
                </a:solidFill>
                <a:latin typeface="V5 Prophit" pitchFamily="2" charset="0"/>
              </a:rPr>
              <a:t>GIVING 2 PLAYERS 1 COOPERATIVE GOAL</a:t>
            </a:r>
            <a:endParaRPr lang="de-DE" sz="4800" dirty="0">
              <a:solidFill>
                <a:schemeClr val="bg1"/>
              </a:solidFill>
              <a:latin typeface="V5 Prophi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7061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5736" y="692696"/>
            <a:ext cx="5486400" cy="566738"/>
          </a:xfrm>
        </p:spPr>
        <p:txBody>
          <a:bodyPr>
            <a:noAutofit/>
          </a:bodyPr>
          <a:lstStyle/>
          <a:p>
            <a:r>
              <a:rPr lang="de-DE" sz="8000" dirty="0" smtClean="0">
                <a:solidFill>
                  <a:schemeClr val="bg1"/>
                </a:solidFill>
                <a:latin typeface="V5 Prophit" pitchFamily="2" charset="0"/>
              </a:rPr>
              <a:t>4 – 2 – 1 </a:t>
            </a:r>
            <a:endParaRPr lang="de-DE" sz="8000" dirty="0">
              <a:solidFill>
                <a:schemeClr val="bg1"/>
              </a:solidFill>
              <a:latin typeface="V5 Prophit" pitchFamily="2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>
          <a:xfrm>
            <a:off x="107504" y="5877272"/>
            <a:ext cx="10801200" cy="1440160"/>
          </a:xfrm>
        </p:spPr>
        <p:txBody>
          <a:bodyPr>
            <a:noAutofit/>
          </a:bodyPr>
          <a:lstStyle/>
          <a:p>
            <a:r>
              <a:rPr lang="de-DE" sz="4300" dirty="0" smtClean="0">
                <a:solidFill>
                  <a:schemeClr val="bg1"/>
                </a:solidFill>
                <a:latin typeface="V5 Prophit" pitchFamily="2" charset="0"/>
              </a:rPr>
              <a:t>BE SURE 1 CONFLICT ARISES</a:t>
            </a:r>
            <a:endParaRPr lang="de-DE" sz="4300" dirty="0">
              <a:solidFill>
                <a:schemeClr val="bg1"/>
              </a:solidFill>
              <a:latin typeface="V5 Prophi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4180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192" y="332656"/>
            <a:ext cx="8229600" cy="1143000"/>
          </a:xfrm>
        </p:spPr>
        <p:txBody>
          <a:bodyPr>
            <a:normAutofit/>
          </a:bodyPr>
          <a:lstStyle/>
          <a:p>
            <a:r>
              <a:rPr lang="de-DE" sz="6600" dirty="0" smtClean="0"/>
              <a:t>Technologies we used:</a:t>
            </a:r>
            <a:endParaRPr lang="de-DE" sz="660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1" y="1916832"/>
            <a:ext cx="3177109" cy="180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4648" y="3841789"/>
            <a:ext cx="2663825" cy="273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1988840"/>
            <a:ext cx="1656184" cy="16258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5" name="Picture 5" descr="C:\Users\Ellen\Desktop\paint_tool_sai_ikon_for_rocket_by_tunaf-d3act9j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8425" y="4126919"/>
            <a:ext cx="2160240" cy="2160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8036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27" y="18864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sz="6600" dirty="0"/>
              <a:t>Production </a:t>
            </a:r>
            <a:r>
              <a:rPr lang="en-US" sz="6600" dirty="0" smtClean="0"/>
              <a:t>Schedule pt. 1</a:t>
            </a:r>
            <a:endParaRPr lang="de-DE" sz="6600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350096"/>
            <a:ext cx="8928992" cy="53285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59455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27" y="18864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sz="6600" dirty="0"/>
              <a:t>Production </a:t>
            </a:r>
            <a:r>
              <a:rPr lang="en-US" sz="6600" dirty="0" smtClean="0"/>
              <a:t>Schedule pt. 2</a:t>
            </a:r>
            <a:endParaRPr lang="de-DE" sz="6600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340767"/>
            <a:ext cx="8928992" cy="53941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44800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3457" y="16424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sz="6600" dirty="0"/>
              <a:t>How </a:t>
            </a:r>
            <a:r>
              <a:rPr lang="en-US" sz="6600" dirty="0" smtClean="0"/>
              <a:t>to extend </a:t>
            </a:r>
            <a:r>
              <a:rPr lang="en-US" sz="6600" dirty="0"/>
              <a:t>the game: </a:t>
            </a:r>
            <a:endParaRPr lang="de-DE" sz="6600" dirty="0"/>
          </a:p>
        </p:txBody>
      </p:sp>
      <p:pic>
        <p:nvPicPr>
          <p:cNvPr id="8194" name="Picture 2" descr="C:\Users\Ellen\Desktop\ArtworkIlike\showcase_hld_screen0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795" y="1124744"/>
            <a:ext cx="8316924" cy="5544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835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3457" y="16424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sz="6600" dirty="0"/>
              <a:t>How </a:t>
            </a:r>
            <a:r>
              <a:rPr lang="en-US" sz="6600" dirty="0" smtClean="0"/>
              <a:t>to extend </a:t>
            </a:r>
            <a:r>
              <a:rPr lang="en-US" sz="6600" dirty="0"/>
              <a:t>the game: </a:t>
            </a:r>
            <a:endParaRPr lang="de-DE" sz="6600" dirty="0"/>
          </a:p>
        </p:txBody>
      </p:sp>
      <p:pic>
        <p:nvPicPr>
          <p:cNvPr id="9218" name="Picture 2" descr="C:\Users\Ellen\Desktop\tumblr_m5w9a2nxJN1qzp9weo2_500.gif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6041" y="1268760"/>
            <a:ext cx="6111578" cy="5097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0006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19256" cy="1162050"/>
          </a:xfrm>
        </p:spPr>
        <p:txBody>
          <a:bodyPr>
            <a:normAutofit/>
          </a:bodyPr>
          <a:lstStyle/>
          <a:p>
            <a:r>
              <a:rPr lang="de-DE" sz="6600" dirty="0" smtClean="0"/>
              <a:t>Emilia „Elliot“ Nilges</a:t>
            </a:r>
            <a:endParaRPr lang="de-DE" sz="66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28800"/>
            <a:ext cx="4762872" cy="4752528"/>
          </a:xfrm>
        </p:spPr>
        <p:txBody>
          <a:bodyPr>
            <a:norm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de-DE" sz="4400" dirty="0" smtClean="0"/>
              <a:t>Tileset design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sz="4400" dirty="0" smtClean="0"/>
              <a:t>Character &amp; enemy design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sz="4400" dirty="0" smtClean="0"/>
              <a:t>Visual effects design &amp; programming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64" y="908720"/>
            <a:ext cx="5111750" cy="5111750"/>
          </a:xfrm>
        </p:spPr>
      </p:pic>
    </p:spTree>
    <p:extLst>
      <p:ext uri="{BB962C8B-B14F-4D97-AF65-F5344CB8AC3E}">
        <p14:creationId xmlns:p14="http://schemas.microsoft.com/office/powerpoint/2010/main" val="403216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3457" y="16424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sz="6600" dirty="0"/>
              <a:t>How </a:t>
            </a:r>
            <a:r>
              <a:rPr lang="en-US" sz="6600" dirty="0" smtClean="0"/>
              <a:t>to extend </a:t>
            </a:r>
            <a:r>
              <a:rPr lang="en-US" sz="6600" dirty="0"/>
              <a:t>the game: </a:t>
            </a:r>
            <a:endParaRPr lang="de-DE" sz="6600" dirty="0"/>
          </a:p>
        </p:txBody>
      </p:sp>
      <p:pic>
        <p:nvPicPr>
          <p:cNvPr id="10242" name="Picture 2" descr="C:\Users\Ellen\Downloads\vz5.gif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916832"/>
            <a:ext cx="8463617" cy="3526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0223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512" y="0"/>
            <a:ext cx="8229600" cy="1143000"/>
          </a:xfrm>
        </p:spPr>
        <p:txBody>
          <a:bodyPr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Arial Black" pitchFamily="34" charset="0"/>
              </a:rPr>
              <a:t>Lessons </a:t>
            </a:r>
            <a:r>
              <a:rPr lang="en-US" sz="6000" dirty="0" smtClean="0">
                <a:solidFill>
                  <a:schemeClr val="bg1"/>
                </a:solidFill>
                <a:latin typeface="Arial Black" pitchFamily="34" charset="0"/>
              </a:rPr>
              <a:t>learned:</a:t>
            </a:r>
            <a:endParaRPr lang="de-DE" sz="6000" dirty="0">
              <a:solidFill>
                <a:schemeClr val="bg1"/>
              </a:solidFill>
              <a:latin typeface="Arial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4815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2994" y="-747464"/>
            <a:ext cx="8901534" cy="1944216"/>
          </a:xfrm>
        </p:spPr>
        <p:txBody>
          <a:bodyPr>
            <a:normAutofit/>
          </a:bodyPr>
          <a:lstStyle/>
          <a:p>
            <a:r>
              <a:rPr lang="en-US" sz="6600" dirty="0" smtClean="0"/>
              <a:t>Lessons learned:</a:t>
            </a:r>
            <a:endParaRPr lang="de-DE" sz="66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7544" y="1196752"/>
            <a:ext cx="8075240" cy="985788"/>
          </a:xfrm>
        </p:spPr>
        <p:txBody>
          <a:bodyPr>
            <a:normAutofit/>
          </a:bodyPr>
          <a:lstStyle/>
          <a:p>
            <a:r>
              <a:rPr lang="de-DE" sz="4800" dirty="0" smtClean="0"/>
              <a:t>Keeping it small</a:t>
            </a:r>
            <a:endParaRPr lang="de-DE" sz="4800" dirty="0"/>
          </a:p>
        </p:txBody>
      </p:sp>
      <p:pic>
        <p:nvPicPr>
          <p:cNvPr id="11266" name="Picture 2" descr="C:\Users\Ellen\Desktop\colouredminecraftworldw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060848"/>
            <a:ext cx="8352928" cy="4596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9720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2994" y="-747464"/>
            <a:ext cx="8901534" cy="1944216"/>
          </a:xfrm>
        </p:spPr>
        <p:txBody>
          <a:bodyPr>
            <a:normAutofit/>
          </a:bodyPr>
          <a:lstStyle/>
          <a:p>
            <a:r>
              <a:rPr lang="en-US" sz="6600" dirty="0" smtClean="0">
                <a:solidFill>
                  <a:schemeClr val="bg1"/>
                </a:solidFill>
              </a:rPr>
              <a:t>Lessons learned:</a:t>
            </a:r>
            <a:endParaRPr lang="de-DE" sz="6600" dirty="0">
              <a:solidFill>
                <a:schemeClr val="bg1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-1404664" y="2204864"/>
            <a:ext cx="11953328" cy="1268760"/>
          </a:xfrm>
        </p:spPr>
        <p:txBody>
          <a:bodyPr>
            <a:noAutofit/>
          </a:bodyPr>
          <a:lstStyle/>
          <a:p>
            <a:pPr algn="ctr"/>
            <a:r>
              <a:rPr lang="de-DE" sz="4800" dirty="0" smtClean="0">
                <a:solidFill>
                  <a:schemeClr val="bg1"/>
                </a:solidFill>
              </a:rPr>
              <a:t>There‘s always better Organization</a:t>
            </a:r>
            <a:endParaRPr lang="de-DE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4022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116632"/>
            <a:ext cx="8229600" cy="6336704"/>
          </a:xfrm>
        </p:spPr>
        <p:txBody>
          <a:bodyPr>
            <a:normAutofit/>
          </a:bodyPr>
          <a:lstStyle/>
          <a:p>
            <a:r>
              <a:rPr lang="de-DE" sz="15500" dirty="0" smtClean="0"/>
              <a:t>Thank You</a:t>
            </a:r>
            <a:endParaRPr lang="de-DE" sz="15500" dirty="0"/>
          </a:p>
        </p:txBody>
      </p:sp>
    </p:spTree>
    <p:extLst>
      <p:ext uri="{BB962C8B-B14F-4D97-AF65-F5344CB8AC3E}">
        <p14:creationId xmlns:p14="http://schemas.microsoft.com/office/powerpoint/2010/main" val="844974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32656"/>
            <a:ext cx="8219256" cy="1102444"/>
          </a:xfrm>
        </p:spPr>
        <p:txBody>
          <a:bodyPr>
            <a:noAutofit/>
          </a:bodyPr>
          <a:lstStyle/>
          <a:p>
            <a:r>
              <a:rPr lang="de-DE" sz="7200" dirty="0" smtClean="0"/>
              <a:t>Niklas Weber</a:t>
            </a:r>
            <a:endParaRPr lang="de-DE" sz="72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7544" y="1556792"/>
            <a:ext cx="4978896" cy="4968552"/>
          </a:xfrm>
        </p:spPr>
        <p:txBody>
          <a:bodyPr>
            <a:no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de-DE" sz="4400" dirty="0" smtClean="0"/>
              <a:t>Vision keeper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sz="4400" dirty="0" smtClean="0"/>
              <a:t>Narrative design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sz="4400" dirty="0" smtClean="0"/>
              <a:t>Character design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sz="4400" dirty="0" smtClean="0"/>
              <a:t>Background design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sz="4400" dirty="0" smtClean="0"/>
              <a:t>Audio design</a:t>
            </a:r>
            <a:endParaRPr lang="de-DE" sz="4400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928" y="764704"/>
            <a:ext cx="5111750" cy="5111750"/>
          </a:xfrm>
        </p:spPr>
      </p:pic>
    </p:spTree>
    <p:extLst>
      <p:ext uri="{BB962C8B-B14F-4D97-AF65-F5344CB8AC3E}">
        <p14:creationId xmlns:p14="http://schemas.microsoft.com/office/powerpoint/2010/main" val="3410060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19256" cy="1067718"/>
          </a:xfrm>
        </p:spPr>
        <p:txBody>
          <a:bodyPr>
            <a:noAutofit/>
          </a:bodyPr>
          <a:lstStyle/>
          <a:p>
            <a:r>
              <a:rPr lang="de-DE" sz="7200" dirty="0" smtClean="0"/>
              <a:t>Daniel Bosselmann</a:t>
            </a:r>
            <a:endParaRPr lang="de-DE" sz="72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7544" y="1556792"/>
            <a:ext cx="4834880" cy="4824536"/>
          </a:xfrm>
        </p:spPr>
        <p:txBody>
          <a:bodyPr>
            <a:norm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de-DE" sz="4000" dirty="0" smtClean="0"/>
              <a:t>Character &amp; enemy programming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sz="4000" dirty="0" smtClean="0"/>
              <a:t>Menu programming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sz="4000" dirty="0" smtClean="0"/>
              <a:t>Visual effects design &amp; programming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sz="4000" dirty="0" smtClean="0"/>
              <a:t>Level design</a:t>
            </a:r>
          </a:p>
          <a:p>
            <a:pPr marL="285750" indent="-285750">
              <a:buFont typeface="Arial" pitchFamily="34" charset="0"/>
              <a:buChar char="•"/>
            </a:pPr>
            <a:endParaRPr lang="de-DE" sz="2800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936" y="908720"/>
            <a:ext cx="5019675" cy="5019675"/>
          </a:xfrm>
        </p:spPr>
      </p:pic>
    </p:spTree>
    <p:extLst>
      <p:ext uri="{BB962C8B-B14F-4D97-AF65-F5344CB8AC3E}">
        <p14:creationId xmlns:p14="http://schemas.microsoft.com/office/powerpoint/2010/main" val="3360088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55230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60354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C:\Users\Ellen\Desktop\Final_Battle___Vector_by_ludek_cortex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835" y="1052736"/>
            <a:ext cx="8509253" cy="4566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4757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Ellen\Downloads\skali5_L.gif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332656"/>
            <a:ext cx="3168352" cy="6289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1127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644</Words>
  <Application>Microsoft Office PowerPoint</Application>
  <PresentationFormat>On-screen Show (4:3)</PresentationFormat>
  <Paragraphs>107</Paragraphs>
  <Slides>34</Slides>
  <Notes>32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5" baseType="lpstr">
      <vt:lpstr>Office Theme</vt:lpstr>
      <vt:lpstr>PowerPoint Presentation</vt:lpstr>
      <vt:lpstr>Niklas „Manager“ Burrichter</vt:lpstr>
      <vt:lpstr>Emilia „Elliot“ Nilges</vt:lpstr>
      <vt:lpstr>Niklas Weber</vt:lpstr>
      <vt:lpstr>Daniel Bosselmann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DEMO</vt:lpstr>
      <vt:lpstr>PowerPoint Presentation</vt:lpstr>
      <vt:lpstr>Core Gameplay Loop</vt:lpstr>
      <vt:lpstr>Core Gameplay Loop</vt:lpstr>
      <vt:lpstr>Core Gameplay Loop</vt:lpstr>
      <vt:lpstr>Core Gameplay Loop</vt:lpstr>
      <vt:lpstr>Core Gameplay Loop</vt:lpstr>
      <vt:lpstr>Core Gameplay Loop</vt:lpstr>
      <vt:lpstr>4 – 2 – 1 </vt:lpstr>
      <vt:lpstr>4 – 2 - 1</vt:lpstr>
      <vt:lpstr>4 – 2 – 1 </vt:lpstr>
      <vt:lpstr>4 – 2 – 1 </vt:lpstr>
      <vt:lpstr>Technologies we used:</vt:lpstr>
      <vt:lpstr>Production Schedule pt. 1</vt:lpstr>
      <vt:lpstr>Production Schedule pt. 2</vt:lpstr>
      <vt:lpstr>How to extend the game: </vt:lpstr>
      <vt:lpstr>How to extend the game: </vt:lpstr>
      <vt:lpstr>How to extend the game: </vt:lpstr>
      <vt:lpstr>Lessons learned:</vt:lpstr>
      <vt:lpstr>Lessons learned:</vt:lpstr>
      <vt:lpstr>Lessons learned:</vt:lpstr>
      <vt:lpstr>Thank You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Ellen</dc:creator>
  <cp:lastModifiedBy>Ellen</cp:lastModifiedBy>
  <cp:revision>44</cp:revision>
  <dcterms:created xsi:type="dcterms:W3CDTF">2015-06-29T08:50:58Z</dcterms:created>
  <dcterms:modified xsi:type="dcterms:W3CDTF">2015-06-30T13:12:28Z</dcterms:modified>
</cp:coreProperties>
</file>